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73" r:id="rId14"/>
    <p:sldId id="27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6/12/2020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34135884/what-is-the-difference-between-selenium-webdriver-and-soapui#:~:text=Selenium%20and%20SoapUI%20are%20under,automating%20the%20actual%20web%20application.&amp;text=Selenium%3A%20Automate%20web%20browsers.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x8sMN4tossY" TargetMode="External"/><Relationship Id="rId3" Type="http://schemas.openxmlformats.org/officeDocument/2006/relationships/hyperlink" Target="https://www.youtube.com/watch?v=FVyX8WA8Ng4" TargetMode="External"/><Relationship Id="rId7" Type="http://schemas.openxmlformats.org/officeDocument/2006/relationships/hyperlink" Target="https://www.youtube.com/watch?v=bSaBmXFym30" TargetMode="External"/><Relationship Id="rId2" Type="http://schemas.openxmlformats.org/officeDocument/2006/relationships/hyperlink" Target="https://www.youtube.com/watch?v=CRvcm7GKrF0&amp;t=84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YeC7XQho-O0" TargetMode="External"/><Relationship Id="rId5" Type="http://schemas.openxmlformats.org/officeDocument/2006/relationships/hyperlink" Target="https://www.youtube.com/watch?v=iXGuV7PNrBw&amp;t=207s" TargetMode="External"/><Relationship Id="rId4" Type="http://schemas.openxmlformats.org/officeDocument/2006/relationships/hyperlink" Target="https://www.youtube.com/watch?v=R7DlcnrXfYE&amp;t=244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latin typeface="Rockwell" panose="02060603020205020403" pitchFamily="18" charset="0"/>
              </a:rPr>
              <a:t>MAVEN and Tomcat for</a:t>
            </a:r>
            <a:br>
              <a:rPr lang="en-US" sz="5400" dirty="0">
                <a:latin typeface="Rockwell" panose="02060603020205020403" pitchFamily="18" charset="0"/>
              </a:rPr>
            </a:br>
            <a:r>
              <a:rPr lang="en-US" sz="5400" dirty="0">
                <a:latin typeface="Rockwell" panose="02060603020205020403" pitchFamily="18" charset="0"/>
              </a:rPr>
              <a:t>green button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By: Brandon montano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3F5931-1868-47B2-81CF-9911E1A2F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5107" y="4357270"/>
            <a:ext cx="3861786" cy="21722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7F0393-C249-45E1-A6B3-C7BB542B4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7413" y="142043"/>
            <a:ext cx="2001422" cy="112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F7D1B-2C53-4699-8A3C-50AD0323B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this relates to 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E492C-1FA6-4202-97CF-DCC7145E0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/>
              <a:t>Selenium</a:t>
            </a:r>
            <a:r>
              <a:rPr lang="en-US" dirty="0"/>
              <a:t> and </a:t>
            </a:r>
            <a:r>
              <a:rPr lang="en-US" b="1" dirty="0"/>
              <a:t>SoapUI</a:t>
            </a:r>
            <a:r>
              <a:rPr lang="en-US" dirty="0"/>
              <a:t> are under the same bracket of tools, but they are not the same tools. Both </a:t>
            </a:r>
            <a:r>
              <a:rPr lang="en-US" b="1" dirty="0"/>
              <a:t>Selenium</a:t>
            </a:r>
            <a:r>
              <a:rPr lang="en-US" dirty="0"/>
              <a:t> and </a:t>
            </a:r>
            <a:r>
              <a:rPr lang="en-US" b="1" dirty="0"/>
              <a:t>SoapUI</a:t>
            </a:r>
            <a:r>
              <a:rPr lang="en-US" dirty="0"/>
              <a:t> are used for testing the web. </a:t>
            </a:r>
            <a:r>
              <a:rPr lang="en-US" b="1" dirty="0"/>
              <a:t>SoapUI</a:t>
            </a:r>
            <a:r>
              <a:rPr lang="en-US" dirty="0"/>
              <a:t> specializes in the web service end, and </a:t>
            </a:r>
            <a:r>
              <a:rPr lang="en-US" b="1" dirty="0"/>
              <a:t>Selenium</a:t>
            </a:r>
            <a:r>
              <a:rPr lang="en-US" dirty="0"/>
              <a:t> specializes in automating the actual web application. ... </a:t>
            </a:r>
            <a:r>
              <a:rPr lang="en-US" b="1" dirty="0"/>
              <a:t>Selenium</a:t>
            </a:r>
            <a:r>
              <a:rPr lang="en-US" dirty="0"/>
              <a:t>: Automate web browsers.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https://stackoverflow.com/questions/34135884/what-is-the-difference-between-selenium-webdriver-and-soapui#:~:text=Selenium%20and%20SoapUI%20are%20under,automating%20the%20actual%20web%20application.&amp;text=Selenium%3A%20Automate%20web%20browsers.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48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0DA23-FBE5-47B1-803B-5762683B6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859" y="-144880"/>
            <a:ext cx="9905998" cy="1478570"/>
          </a:xfrm>
        </p:spPr>
        <p:txBody>
          <a:bodyPr/>
          <a:lstStyle/>
          <a:p>
            <a:r>
              <a:rPr lang="en-US" dirty="0"/>
              <a:t>Our xml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397A00-6A5A-4009-8569-B67EE22321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7143" y="1083076"/>
            <a:ext cx="10767336" cy="498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496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8A079-603C-4B7D-B2BB-E682A4760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Always need the build and test plugins in your xml file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2C2B75-C1FE-4787-A65A-129AF5E99C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9426" y="1815854"/>
            <a:ext cx="8926326" cy="452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882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D1FCB-9651-4201-8A09-10FB87599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Now time to run</a:t>
            </a:r>
            <a:br>
              <a:rPr lang="en-US" dirty="0"/>
            </a:br>
            <a:r>
              <a:rPr lang="en-US" dirty="0"/>
              <a:t>clean then generate sources then maven build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0E705E9-0D79-41DA-9DDB-2B76661B3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1668" y="2372295"/>
            <a:ext cx="4200525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06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5CCCE-395F-44AC-A048-7DE9BE4DF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75461"/>
            <a:ext cx="9905998" cy="1478570"/>
          </a:xfrm>
        </p:spPr>
        <p:txBody>
          <a:bodyPr/>
          <a:lstStyle/>
          <a:p>
            <a:r>
              <a:rPr lang="en-US" dirty="0"/>
              <a:t>tomcat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BA618-69BD-4D46-BE44-D94386C13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469" y="1068756"/>
            <a:ext cx="10568235" cy="547408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When using servlets and spring you need </a:t>
            </a:r>
            <a:r>
              <a:rPr lang="en-US" b="1" dirty="0"/>
              <a:t>tomcat</a:t>
            </a:r>
          </a:p>
          <a:p>
            <a:r>
              <a:rPr lang="en-US" b="1" dirty="0"/>
              <a:t>Spring Framework is an application framework and inversion of control container for the Java platform</a:t>
            </a:r>
          </a:p>
          <a:p>
            <a:r>
              <a:rPr lang="en-US" dirty="0"/>
              <a:t>Server for http to make it </a:t>
            </a:r>
            <a:r>
              <a:rPr lang="en-US" b="1" dirty="0"/>
              <a:t>dynamic</a:t>
            </a:r>
            <a:r>
              <a:rPr lang="en-US" dirty="0"/>
              <a:t> we then use </a:t>
            </a:r>
            <a:r>
              <a:rPr lang="en-US" b="1" dirty="0"/>
              <a:t>servlets</a:t>
            </a:r>
          </a:p>
          <a:p>
            <a:r>
              <a:rPr lang="en-US" dirty="0"/>
              <a:t>Static page server gives html page in response to the page (prebuilt)</a:t>
            </a:r>
          </a:p>
          <a:p>
            <a:r>
              <a:rPr lang="en-US" dirty="0"/>
              <a:t>Dynamic page that created in runtime like a </a:t>
            </a:r>
            <a:r>
              <a:rPr lang="en-US" dirty="0" err="1"/>
              <a:t>facebook</a:t>
            </a:r>
            <a:r>
              <a:rPr lang="en-US" dirty="0"/>
              <a:t> page it is not prebuilt this is done via helper application your web container(tomcat)</a:t>
            </a:r>
          </a:p>
          <a:p>
            <a:r>
              <a:rPr lang="en-US" dirty="0"/>
              <a:t>Dynamic data server to run servlet container this is </a:t>
            </a:r>
            <a:r>
              <a:rPr lang="en-US" b="1" dirty="0"/>
              <a:t>tomcat</a:t>
            </a:r>
          </a:p>
          <a:p>
            <a:r>
              <a:rPr lang="en-US" dirty="0"/>
              <a:t>Servlets= (server component that runs on a server thus giving a output that is the client page) (java servlet)</a:t>
            </a:r>
          </a:p>
          <a:p>
            <a:r>
              <a:rPr lang="en-US" dirty="0"/>
              <a:t>To make servlet </a:t>
            </a:r>
          </a:p>
          <a:p>
            <a:pPr marL="0" indent="0">
              <a:buNone/>
            </a:pPr>
            <a:r>
              <a:rPr lang="en-US" dirty="0"/>
              <a:t>public class name extends </a:t>
            </a:r>
            <a:r>
              <a:rPr lang="en-US" dirty="0" err="1"/>
              <a:t>httpservlet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	Service(request, response){}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The request from the user to a web.xml file that then calls your name class to carry out a task then return the dynamic page back to your client is known as </a:t>
            </a:r>
            <a:r>
              <a:rPr lang="en-US" b="1" dirty="0"/>
              <a:t>tomcat(web container).</a:t>
            </a:r>
          </a:p>
        </p:txBody>
      </p:sp>
    </p:spTree>
    <p:extLst>
      <p:ext uri="{BB962C8B-B14F-4D97-AF65-F5344CB8AC3E}">
        <p14:creationId xmlns:p14="http://schemas.microsoft.com/office/powerpoint/2010/main" val="3532064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BDB47-1E22-4D80-95E8-B1655E2E7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tomcat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C278C-C9B4-4D02-9F70-40B916AD3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6002" y="1658143"/>
            <a:ext cx="9905999" cy="3541714"/>
          </a:xfrm>
        </p:spPr>
        <p:txBody>
          <a:bodyPr/>
          <a:lstStyle/>
          <a:p>
            <a:r>
              <a:rPr lang="en-US" dirty="0"/>
              <a:t>Http server (port 8080) and servlet container this then is </a:t>
            </a:r>
            <a:r>
              <a:rPr lang="en-US" b="1" dirty="0"/>
              <a:t>tomcat</a:t>
            </a:r>
          </a:p>
          <a:p>
            <a:r>
              <a:rPr lang="en-US" b="1" dirty="0"/>
              <a:t>Port 8443</a:t>
            </a:r>
            <a:r>
              <a:rPr lang="en-US" dirty="0"/>
              <a:t> is the standard for Tomcat secured (SSL/TLS) data</a:t>
            </a:r>
            <a:endParaRPr lang="en-US" b="1" dirty="0"/>
          </a:p>
          <a:p>
            <a:r>
              <a:rPr lang="en-US" dirty="0"/>
              <a:t>Apache tomcat is free just have to install on your ide.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252C5E-9093-45DE-8EBD-DDA23DE58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346" y="3284738"/>
            <a:ext cx="4605829" cy="326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255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4C786-A8D7-4FA3-86CB-6D6089B6D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examples for maven and tomcat implementation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04690C-E1EF-48D3-89AD-068BA06E2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423" y="1903259"/>
            <a:ext cx="5522615" cy="4071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40B4C8-05DB-4A7F-ABAE-8196B3B21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717" y="2182607"/>
            <a:ext cx="5739499" cy="370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665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8AAE3-AE19-4304-B1F6-6B1CC0C42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-152221"/>
            <a:ext cx="9905998" cy="1478570"/>
          </a:xfrm>
        </p:spPr>
        <p:txBody>
          <a:bodyPr/>
          <a:lstStyle/>
          <a:p>
            <a:r>
              <a:rPr lang="en-US" dirty="0"/>
              <a:t>Plug tomcat into ellipse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3F2E6-5FE3-471F-86E1-E7E9F0ECB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700860"/>
            <a:ext cx="9905999" cy="3541714"/>
          </a:xfrm>
        </p:spPr>
        <p:txBody>
          <a:bodyPr/>
          <a:lstStyle/>
          <a:p>
            <a:r>
              <a:rPr lang="en-US" dirty="0"/>
              <a:t>Download apache tomcat.</a:t>
            </a:r>
          </a:p>
          <a:p>
            <a:r>
              <a:rPr lang="en-US" dirty="0"/>
              <a:t>Add it as a runtime environment then start your tomcat with http://localhost:8080/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DBF504-9A9F-4E57-A1A9-6ACE51EE9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49" y="2277863"/>
            <a:ext cx="4567332" cy="42568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587288-960C-4AA4-90D9-1FAD3E1DA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752" y="2211016"/>
            <a:ext cx="6775248" cy="394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403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005E1-5968-4487-9C2C-56AC467E6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Maven compiler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A6EF5F-4EA0-4FD6-9747-499EA2A45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5646" y="1711410"/>
            <a:ext cx="6553200" cy="2895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937A74-2772-4CEC-9613-6EAC63972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2450" y="4207923"/>
            <a:ext cx="8810625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105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284B2-DF9D-439F-BD4A-70B4E186E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632" y="903744"/>
            <a:ext cx="9905998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Maven and tomcat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One last  look at ellipse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68B99E-F838-48C2-8816-4AA89401B808}"/>
              </a:ext>
            </a:extLst>
          </p:cNvPr>
          <p:cNvSpPr txBox="1"/>
          <p:nvPr/>
        </p:nvSpPr>
        <p:spPr>
          <a:xfrm>
            <a:off x="1136342" y="2849732"/>
            <a:ext cx="9798003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Our green button </a:t>
            </a:r>
            <a:r>
              <a:rPr lang="en-US" dirty="0" err="1"/>
              <a:t>api</a:t>
            </a:r>
            <a:r>
              <a:rPr lang="en-US" dirty="0"/>
              <a:t> uses</a:t>
            </a:r>
          </a:p>
          <a:p>
            <a:r>
              <a:rPr lang="en-US" dirty="0"/>
              <a:t>Tomcat </a:t>
            </a:r>
            <a:r>
              <a:rPr lang="en-US" dirty="0" err="1"/>
              <a:t>jdbc</a:t>
            </a:r>
            <a:r>
              <a:rPr lang="en-US" dirty="0"/>
              <a:t> -  technology that allows Java technologies to connect to a wide variety of database types, </a:t>
            </a:r>
          </a:p>
          <a:p>
            <a:r>
              <a:rPr lang="en-US" dirty="0"/>
              <a:t>over a single protocol</a:t>
            </a:r>
          </a:p>
          <a:p>
            <a:endParaRPr lang="en-US" dirty="0"/>
          </a:p>
          <a:p>
            <a:r>
              <a:rPr lang="en-US" dirty="0"/>
              <a:t>&lt;tomcat-</a:t>
            </a:r>
            <a:r>
              <a:rPr lang="en-US" dirty="0" err="1"/>
              <a:t>jdbc.version</a:t>
            </a:r>
            <a:r>
              <a:rPr lang="en-US" dirty="0"/>
              <a:t>&gt;7.0.42&lt;/tomcat-</a:t>
            </a:r>
            <a:r>
              <a:rPr lang="en-US" dirty="0" err="1"/>
              <a:t>jdbc.version</a:t>
            </a:r>
            <a:r>
              <a:rPr lang="en-US" dirty="0"/>
              <a:t>&gt;</a:t>
            </a:r>
          </a:p>
          <a:p>
            <a:r>
              <a:rPr lang="en-US" dirty="0"/>
              <a:t>        &lt;</a:t>
            </a:r>
            <a:r>
              <a:rPr lang="en-US" dirty="0" err="1"/>
              <a:t>ehcache.version</a:t>
            </a:r>
            <a:r>
              <a:rPr lang="en-US" dirty="0"/>
              <a:t>&gt;2.6.6&lt;/</a:t>
            </a:r>
            <a:r>
              <a:rPr lang="en-US" dirty="0" err="1"/>
              <a:t>ehcache.version</a:t>
            </a:r>
            <a:r>
              <a:rPr lang="en-US" dirty="0"/>
              <a:t>&gt;</a:t>
            </a:r>
          </a:p>
          <a:p>
            <a:r>
              <a:rPr lang="en-US" dirty="0"/>
              <a:t>        &lt;</a:t>
            </a:r>
            <a:r>
              <a:rPr lang="en-US" dirty="0" err="1"/>
              <a:t>hsqldb.version</a:t>
            </a:r>
            <a:r>
              <a:rPr lang="en-US" dirty="0"/>
              <a:t>&gt;2.3.0&lt;/</a:t>
            </a:r>
            <a:r>
              <a:rPr lang="en-US" dirty="0" err="1"/>
              <a:t>hsqldb.version</a:t>
            </a:r>
            <a:r>
              <a:rPr lang="en-US" dirty="0"/>
              <a:t>&gt;</a:t>
            </a:r>
          </a:p>
          <a:p>
            <a:r>
              <a:rPr lang="en-US" dirty="0"/>
              <a:t>        &lt;</a:t>
            </a:r>
            <a:r>
              <a:rPr lang="en-US" dirty="0" err="1"/>
              <a:t>mysql.version</a:t>
            </a:r>
            <a:r>
              <a:rPr lang="en-US" dirty="0"/>
              <a:t>&gt;5.1.18&lt;/</a:t>
            </a:r>
            <a:r>
              <a:rPr lang="en-US" dirty="0" err="1"/>
              <a:t>mysql.version</a:t>
            </a:r>
            <a:r>
              <a:rPr lang="en-US" dirty="0"/>
              <a:t>&gt;</a:t>
            </a:r>
          </a:p>
          <a:p>
            <a:r>
              <a:rPr lang="en-US" b="1" dirty="0"/>
              <a:t>Spring Web MVC</a:t>
            </a:r>
          </a:p>
          <a:p>
            <a:r>
              <a:rPr lang="en-US" dirty="0"/>
              <a:t>Spring Web MVC is the original web framework built on the Servlet API and has been included in the </a:t>
            </a:r>
          </a:p>
          <a:p>
            <a:r>
              <a:rPr lang="en-US" dirty="0"/>
              <a:t>Spring Framework from the very beginning. The formal name, “Spring Web MVC,” 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398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What is maven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8EE39-F875-469D-ABB8-8DAF29FFD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a build tool- generates the source code, documentation, compiling, and packs the complied codes into Jar files, then installs the packaged code in a local repository or a server.</a:t>
            </a:r>
          </a:p>
          <a:p>
            <a:r>
              <a:rPr lang="en-US" dirty="0"/>
              <a:t>Project management tool it helps in building and documenting the project</a:t>
            </a:r>
          </a:p>
          <a:p>
            <a:r>
              <a:rPr lang="en-US" dirty="0"/>
              <a:t>It is written in Java and C#</a:t>
            </a:r>
          </a:p>
        </p:txBody>
      </p:sp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54FAB-B1BA-477C-BC1D-72C04882D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E2B7D-13D3-4ED1-BC9C-F23C9EC55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2"/>
              </a:rPr>
              <a:t>https://www.youtube.com/watch?v=CRvcm7GKrF0&amp;t=84s</a:t>
            </a:r>
            <a:endParaRPr lang="en-US" dirty="0"/>
          </a:p>
          <a:p>
            <a:r>
              <a:rPr lang="en-US" dirty="0">
                <a:hlinkClick r:id="rId3"/>
              </a:rPr>
              <a:t>https://www.youtube.com/watch?v=FVyX8WA8Ng4</a:t>
            </a:r>
            <a:endParaRPr lang="en-US" dirty="0"/>
          </a:p>
          <a:p>
            <a:r>
              <a:rPr lang="en-US" dirty="0">
                <a:hlinkClick r:id="rId4"/>
              </a:rPr>
              <a:t>https://www.youtube.com/watch?v=R7DlcnrXfYE&amp;t=244s</a:t>
            </a:r>
            <a:endParaRPr lang="en-US" dirty="0"/>
          </a:p>
          <a:p>
            <a:r>
              <a:rPr lang="en-US" dirty="0">
                <a:hlinkClick r:id="rId5"/>
              </a:rPr>
              <a:t>https://www.youtube.com/watch?v=iXGuV7PNrBw&amp;t=207s</a:t>
            </a:r>
            <a:endParaRPr lang="en-US" dirty="0"/>
          </a:p>
          <a:p>
            <a:r>
              <a:rPr lang="en-US" dirty="0">
                <a:hlinkClick r:id="rId6"/>
              </a:rPr>
              <a:t>https://www.youtube.com/watch?v=YeC7XQho-O0</a:t>
            </a:r>
            <a:endParaRPr lang="en-US" dirty="0"/>
          </a:p>
          <a:p>
            <a:r>
              <a:rPr lang="en-US" dirty="0">
                <a:hlinkClick r:id="rId7"/>
              </a:rPr>
              <a:t>https://www.youtube.com/watch?v=bSaBmXFym30</a:t>
            </a:r>
            <a:endParaRPr lang="en-US" dirty="0"/>
          </a:p>
          <a:p>
            <a:r>
              <a:rPr lang="en-US" dirty="0">
                <a:hlinkClick r:id="rId8"/>
              </a:rPr>
              <a:t>https://www.youtube.com/watch?v=x8sMN4tossY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216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Project object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Maven is based on a project object model this is a xml file that has all the information regarding the project and configuration details. </a:t>
            </a:r>
          </a:p>
          <a:p>
            <a:pPr mar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Thus simplifying Java projects </a:t>
            </a: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Makes things easier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F018-56CB-4D07-BF01-57E50A162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275600"/>
          </a:xfrm>
        </p:spPr>
        <p:txBody>
          <a:bodyPr>
            <a:normAutofit/>
          </a:bodyPr>
          <a:lstStyle/>
          <a:p>
            <a:r>
              <a:rPr lang="en-US" dirty="0"/>
              <a:t>Gets the right Jar files and downloads dependences so your not downloading everything manually  (use .xml file) for software versions </a:t>
            </a:r>
          </a:p>
          <a:p>
            <a:r>
              <a:rPr lang="en-US" dirty="0"/>
              <a:t>Goes to mvnrepository.com which has all dependences then stores it in local cache </a:t>
            </a:r>
          </a:p>
          <a:p>
            <a:r>
              <a:rPr lang="en-US" dirty="0"/>
              <a:t>Making sure it will always work correctly </a:t>
            </a:r>
          </a:p>
          <a:p>
            <a:r>
              <a:rPr lang="en-US" dirty="0"/>
              <a:t>Again it </a:t>
            </a:r>
          </a:p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describes how the software is built</a:t>
            </a:r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describes the dependences your java project needs</a:t>
            </a:r>
          </a:p>
        </p:txBody>
      </p:sp>
    </p:spTree>
    <p:extLst>
      <p:ext uri="{BB962C8B-B14F-4D97-AF65-F5344CB8AC3E}">
        <p14:creationId xmlns:p14="http://schemas.microsoft.com/office/powerpoint/2010/main" val="1193417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Maven architecture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D90C08-8828-4643-89A2-BA39EA63D41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41413" y="2097088"/>
            <a:ext cx="9024246" cy="4020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Maven lifecycle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4F8C46E-1D42-4505-BF57-65D9C666AF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0428" y="2249487"/>
            <a:ext cx="8401626" cy="399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Using Maven with an 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507" y="1539274"/>
            <a:ext cx="9905999" cy="354171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a new Maven Project</a:t>
            </a:r>
          </a:p>
          <a:p>
            <a:pPr marL="457200" lvl="1" indent="0">
              <a:buNone/>
            </a:pP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41E5FB-CE96-4CE8-B4B8-0AE90F6EC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051" y="2189640"/>
            <a:ext cx="6134100" cy="42045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DB405A-495E-4C1B-A811-088746B88FAB}"/>
              </a:ext>
            </a:extLst>
          </p:cNvPr>
          <p:cNvSpPr/>
          <p:nvPr/>
        </p:nvSpPr>
        <p:spPr>
          <a:xfrm>
            <a:off x="7821228" y="4945864"/>
            <a:ext cx="1358283" cy="37286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9F24EF-D86C-4638-8FAE-47E5FED5B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7674" y="2097088"/>
            <a:ext cx="4486275" cy="402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56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Pom.xml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327" y="1530396"/>
            <a:ext cx="9905999" cy="35417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most important part of Maven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E8948-B7AD-44B5-BD39-B778AC63F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327" y="2158253"/>
            <a:ext cx="8858250" cy="228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BF7510-6943-4DC9-B720-68C3B163E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536" y="3429000"/>
            <a:ext cx="6619875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8EE50-77B7-428F-9A08-85FE24965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34" y="481198"/>
            <a:ext cx="9905998" cy="1478570"/>
          </a:xfrm>
        </p:spPr>
        <p:txBody>
          <a:bodyPr/>
          <a:lstStyle/>
          <a:p>
            <a:r>
              <a:rPr lang="en-US" dirty="0"/>
              <a:t>Use </a:t>
            </a:r>
            <a:r>
              <a:rPr lang="en-US" dirty="0" err="1"/>
              <a:t>mvn</a:t>
            </a:r>
            <a:r>
              <a:rPr lang="en-US" dirty="0"/>
              <a:t> repository</a:t>
            </a:r>
            <a:br>
              <a:rPr lang="en-US" dirty="0"/>
            </a:br>
            <a:r>
              <a:rPr lang="en-US" dirty="0"/>
              <a:t>libraries and plugins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E15304-57E3-43A3-84FA-0759335A4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2263" y="1979571"/>
            <a:ext cx="9125015" cy="40779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8E26BD-DACC-41CB-BEF8-7792E4194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1933" y="618518"/>
            <a:ext cx="6039858" cy="394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2661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866CFD-F94E-4AE5-ACEA-86FEC0F48A10}">
  <ds:schemaRefs>
    <ds:schemaRef ds:uri="http://purl.org/dc/terms/"/>
    <ds:schemaRef ds:uri="http://purl.org/dc/dcmitype/"/>
    <ds:schemaRef ds:uri="http://schemas.microsoft.com/office/2006/documentManagement/types"/>
    <ds:schemaRef ds:uri="71af3243-3dd4-4a8d-8c0d-dd76da1f02a5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16c05727-aa75-4e4a-9b5f-8a80a1165891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0</TotalTime>
  <Words>496</Words>
  <Application>Microsoft Office PowerPoint</Application>
  <PresentationFormat>Widescreen</PresentationFormat>
  <Paragraphs>73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Rockwell</vt:lpstr>
      <vt:lpstr>Tahoma</vt:lpstr>
      <vt:lpstr>Tw Cen MT</vt:lpstr>
      <vt:lpstr>Circuit</vt:lpstr>
      <vt:lpstr>MAVEN and Tomcat for green button</vt:lpstr>
      <vt:lpstr>What is maven</vt:lpstr>
      <vt:lpstr>Project object model</vt:lpstr>
      <vt:lpstr>Makes things easier </vt:lpstr>
      <vt:lpstr>Maven architecture </vt:lpstr>
      <vt:lpstr>Maven lifecycle </vt:lpstr>
      <vt:lpstr>Using Maven with an ide</vt:lpstr>
      <vt:lpstr>Pom.xml </vt:lpstr>
      <vt:lpstr>Use mvn repository libraries and plugins</vt:lpstr>
      <vt:lpstr>How this relates to our project</vt:lpstr>
      <vt:lpstr>Our xml</vt:lpstr>
      <vt:lpstr>Always need the build and test plugins in your xml file</vt:lpstr>
      <vt:lpstr>Now time to run clean then generate sources then maven build</vt:lpstr>
      <vt:lpstr>tomcat</vt:lpstr>
      <vt:lpstr>tomcat</vt:lpstr>
      <vt:lpstr>Programming examples for maven and tomcat implementation</vt:lpstr>
      <vt:lpstr>Plug tomcat into ellipse </vt:lpstr>
      <vt:lpstr>Maven compiler</vt:lpstr>
      <vt:lpstr>Maven and tomcat  One last  look at ellipse</vt:lpstr>
      <vt:lpstr>citations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2020-06-11T20:27:27Z</dcterms:created>
  <dcterms:modified xsi:type="dcterms:W3CDTF">2020-06-12T21:38:05Z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